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11D41-CFB1-4088-BA62-F4B13195B39B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D224C-EB38-42A4-8D5D-C36FAC56E6B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D224C-EB38-42A4-8D5D-C36FAC56E6BC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arrotondato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0" name="Sottotito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arrotondato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arrotondato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tonda singolo angolo rettangol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arrotondato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egnaposto tito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0329D45-087A-4150-8DE3-83DF0B1ED72A}" type="datetimeFigureOut">
              <a:rPr lang="it-IT" smtClean="0"/>
              <a:pPr/>
              <a:t>18/07/2016</a:t>
            </a:fld>
            <a:endParaRPr lang="it-IT"/>
          </a:p>
        </p:txBody>
      </p:sp>
      <p:sp>
        <p:nvSpPr>
          <p:cNvPr id="18" name="Segnaposto piè di pagina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CBE50D1-9C6F-4D0D-B0BF-4F243886A39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.jpeg"/><Relationship Id="rId7" Type="http://schemas.openxmlformats.org/officeDocument/2006/relationships/hyperlink" Target="http://www.uilt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nalupo@email.it" TargetMode="External"/><Relationship Id="rId5" Type="http://schemas.openxmlformats.org/officeDocument/2006/relationships/hyperlink" Target="mailto:filodrammaticacastellanese@gmail.com" TargetMode="External"/><Relationship Id="rId4" Type="http://schemas.openxmlformats.org/officeDocument/2006/relationships/hyperlink" Target="mailto:pinoli@email.it" TargetMode="External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isultati immagini per vetrina a teat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717032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22376" y="1772816"/>
            <a:ext cx="7772400" cy="1944216"/>
          </a:xfrm>
        </p:spPr>
        <p:txBody>
          <a:bodyPr>
            <a:normAutofit/>
          </a:bodyPr>
          <a:lstStyle/>
          <a:p>
            <a:r>
              <a:rPr lang="it-IT" sz="4000" dirty="0" smtClean="0">
                <a:solidFill>
                  <a:schemeClr val="bg1">
                    <a:lumMod val="95000"/>
                  </a:schemeClr>
                </a:solidFill>
              </a:rPr>
              <a:t>Metti in sce</a:t>
            </a:r>
            <a:r>
              <a:rPr lang="it-IT" sz="4000" dirty="0" smtClean="0">
                <a:solidFill>
                  <a:srgbClr val="FF0000"/>
                </a:solidFill>
              </a:rPr>
              <a:t>na una scena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3528" y="3717032"/>
            <a:ext cx="8496944" cy="3024336"/>
          </a:xfrm>
          <a:noFill/>
        </p:spPr>
        <p:txBody>
          <a:bodyPr>
            <a:normAutofit/>
          </a:bodyPr>
          <a:lstStyle/>
          <a:p>
            <a:pPr algn="ctr"/>
            <a:r>
              <a:rPr lang="it-IT" sz="2400" dirty="0" smtClean="0"/>
              <a:t>    </a:t>
            </a:r>
          </a:p>
          <a:p>
            <a:pPr algn="ctr"/>
            <a:r>
              <a:rPr lang="it-IT" sz="2400" dirty="0" smtClean="0"/>
              <a:t> Laboratorio di Formazione Teatrale  </a:t>
            </a:r>
          </a:p>
          <a:p>
            <a:pPr algn="ctr"/>
            <a:r>
              <a:rPr lang="it-IT" sz="2400" dirty="0" smtClean="0"/>
              <a:t>  con Massimo </a:t>
            </a:r>
            <a:r>
              <a:rPr lang="it-IT" sz="2400" dirty="0" err="1" smtClean="0"/>
              <a:t>Cimaglia</a:t>
            </a:r>
            <a:endParaRPr lang="it-IT" sz="2400" dirty="0" smtClean="0"/>
          </a:p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 Taranto 24 – 25 Settembre </a:t>
            </a:r>
          </a:p>
          <a:p>
            <a:pPr algn="ctr"/>
            <a:r>
              <a:rPr lang="it-IT" dirty="0" smtClean="0">
                <a:solidFill>
                  <a:schemeClr val="tx1"/>
                </a:solidFill>
              </a:rPr>
              <a:t>   </a:t>
            </a:r>
            <a:r>
              <a:rPr lang="it-IT" sz="1800" dirty="0" smtClean="0">
                <a:solidFill>
                  <a:schemeClr val="tx1"/>
                </a:solidFill>
              </a:rPr>
              <a:t>Info Segreteria </a:t>
            </a:r>
            <a:r>
              <a:rPr lang="it-IT" sz="1800" dirty="0" smtClean="0">
                <a:solidFill>
                  <a:schemeClr val="tx1"/>
                </a:solidFill>
                <a:hlinkClick r:id="rId4"/>
              </a:rPr>
              <a:t>pinoli@email.it</a:t>
            </a:r>
            <a:endParaRPr lang="it-IT" sz="1800" dirty="0" smtClean="0">
              <a:solidFill>
                <a:schemeClr val="tx1"/>
              </a:solidFill>
            </a:endParaRPr>
          </a:p>
          <a:p>
            <a:pPr algn="ctr"/>
            <a:r>
              <a:rPr lang="it-IT" sz="1800" dirty="0" smtClean="0">
                <a:solidFill>
                  <a:schemeClr val="tx1"/>
                </a:solidFill>
                <a:hlinkClick r:id="rId5"/>
              </a:rPr>
              <a:t>filodrammaticacastellanese@gmail.com</a:t>
            </a:r>
            <a:endParaRPr lang="it-IT" sz="1800" dirty="0" smtClean="0">
              <a:solidFill>
                <a:schemeClr val="tx1"/>
              </a:solidFill>
            </a:endParaRPr>
          </a:p>
          <a:p>
            <a:pPr algn="ctr"/>
            <a:r>
              <a:rPr lang="it-IT" sz="1800" dirty="0" smtClean="0">
                <a:solidFill>
                  <a:schemeClr val="tx1"/>
                </a:solidFill>
              </a:rPr>
              <a:t>Info Centro Studi </a:t>
            </a:r>
            <a:r>
              <a:rPr lang="it-IT" sz="1800" dirty="0" smtClean="0">
                <a:solidFill>
                  <a:schemeClr val="tx1"/>
                </a:solidFill>
                <a:hlinkClick r:id="rId6"/>
              </a:rPr>
              <a:t>marinalupo@email.it</a:t>
            </a:r>
            <a:endParaRPr lang="it-IT" sz="1800" dirty="0" smtClean="0">
              <a:solidFill>
                <a:schemeClr val="tx1"/>
              </a:solidFill>
            </a:endParaRPr>
          </a:p>
          <a:p>
            <a:pPr algn="ctr"/>
            <a:r>
              <a:rPr lang="it-IT" sz="1800" dirty="0" smtClean="0">
                <a:solidFill>
                  <a:schemeClr val="tx1"/>
                </a:solidFill>
                <a:hlinkClick r:id="rId7"/>
              </a:rPr>
              <a:t>WWW.UILT.IT</a:t>
            </a:r>
            <a:r>
              <a:rPr lang="it-IT" sz="1800" dirty="0" smtClean="0">
                <a:solidFill>
                  <a:schemeClr val="tx1"/>
                </a:solidFill>
              </a:rPr>
              <a:t> </a:t>
            </a:r>
            <a:r>
              <a:rPr lang="it-IT" sz="1800" dirty="0" smtClean="0">
                <a:solidFill>
                  <a:srgbClr val="0000FF"/>
                </a:solidFill>
              </a:rPr>
              <a:t>- FACEBOOK</a:t>
            </a:r>
          </a:p>
          <a:p>
            <a:pPr algn="ctr"/>
            <a:endParaRPr lang="it-IT" dirty="0" smtClean="0">
              <a:solidFill>
                <a:schemeClr val="tx1"/>
              </a:solidFill>
            </a:endParaRPr>
          </a:p>
        </p:txBody>
      </p:sp>
      <p:sp>
        <p:nvSpPr>
          <p:cNvPr id="1028" name="AutoShape 4" descr="Risultati immagini per logo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0" name="AutoShape 6" descr="Risultati immagini per logo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074" name="Picture 2" descr="Cimaglia1 (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4365104"/>
            <a:ext cx="936104" cy="1368152"/>
          </a:xfrm>
          <a:prstGeom prst="rect">
            <a:avLst/>
          </a:prstGeom>
          <a:noFill/>
        </p:spPr>
      </p:pic>
      <p:pic>
        <p:nvPicPr>
          <p:cNvPr id="3076" name="Picture 4" descr="Logo_uil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4581128"/>
            <a:ext cx="1152128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tro">
  <a:themeElements>
    <a:clrScheme name="Astr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tr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1882</TotalTime>
  <Words>34</Words>
  <Application>Microsoft Office PowerPoint</Application>
  <PresentationFormat>Presentazione su schermo 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Astro</vt:lpstr>
      <vt:lpstr>Metti in scena una scena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Mettiti in vetrina</dc:title>
  <dc:creator>Utente</dc:creator>
  <cp:lastModifiedBy>Utente</cp:lastModifiedBy>
  <cp:revision>23</cp:revision>
  <dcterms:created xsi:type="dcterms:W3CDTF">2016-06-06T09:35:03Z</dcterms:created>
  <dcterms:modified xsi:type="dcterms:W3CDTF">2016-07-18T14:01:22Z</dcterms:modified>
</cp:coreProperties>
</file>